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60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00"/>
  </p:normalViewPr>
  <p:slideViewPr>
    <p:cSldViewPr snapToGrid="0">
      <p:cViewPr>
        <p:scale>
          <a:sx n="100" d="100"/>
          <a:sy n="100" d="100"/>
        </p:scale>
        <p:origin x="1128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8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26529C-BB36-B779-A295-93A759454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98558-2681-33E2-B89E-3BC345FBD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570BA-12F4-264D-A805-31DF77452CAB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FC3FC-EEE3-DC8E-A7C6-C07A93BF6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A830C-8C40-71C5-E3FA-0E9831E30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BEB78-7B07-D840-95C6-1DB86DBB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E9F2F-3BAC-7B41-85D7-B47B4A93DFED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DA712-873A-DF40-A5E1-48FB0C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“Arial” font size 7 for all text except headings. Use the TAB key to move between days for each week. CLICK next row to move to following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A712-873A-DF40-A5E1-48FB0CF87C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5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“Arial” font size 7 for all text except headings. Use the TAB key to move between days for each week. CLICK next row to move to following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A712-873A-DF40-A5E1-48FB0CF87C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Breakfast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BCA6E85-459C-F44D-A79F-14383832C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Lunch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DC6E3-7B3D-149D-2684-CB1DD038A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5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52F6-2B70-8E42-BD12-A78141788F5A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AE31-D1DB-CA4C-B31C-7EC3F66A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7E6DC3-B277-CB50-452F-DFEE774DB475}"/>
              </a:ext>
            </a:extLst>
          </p:cNvPr>
          <p:cNvSpPr txBox="1"/>
          <p:nvPr/>
        </p:nvSpPr>
        <p:spPr>
          <a:xfrm>
            <a:off x="321956" y="6903720"/>
            <a:ext cx="3208644" cy="6078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Your Team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Bernie Kelly, General Manager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570.345.2731, ext. 357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bkelly@pgasd.com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2C9C5-DFFE-DFD4-99B4-FECB96FD6648}"/>
              </a:ext>
            </a:extLst>
          </p:cNvPr>
          <p:cNvSpPr txBox="1"/>
          <p:nvPr/>
        </p:nvSpPr>
        <p:spPr>
          <a:xfrm>
            <a:off x="3760100" y="6903720"/>
            <a:ext cx="2672499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Meal Prices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Student Breakfast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Reduced Breakfast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Faculty Breakfast		$2.85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54C74-6B79-3EA0-7515-B2821C962CB5}"/>
              </a:ext>
            </a:extLst>
          </p:cNvPr>
          <p:cNvSpPr txBox="1"/>
          <p:nvPr/>
        </p:nvSpPr>
        <p:spPr>
          <a:xfrm>
            <a:off x="5943600" y="914400"/>
            <a:ext cx="158807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What is a Meal?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Students must choose at least 3 of the 4 components available for the school breakfast price.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Whole Grain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Protein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Fruit or Vegetable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- Choice of Milk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A minimum ½ cup serving of fruit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effectLst/>
                <a:latin typeface="Arial" panose="020B0604020202020204" pitchFamily="34" charset="0"/>
              </a:rPr>
              <a:t>or vegetable must accompany a reimbursable breakfast.</a:t>
            </a:r>
          </a:p>
          <a:p>
            <a:pPr>
              <a:spcBef>
                <a:spcPts val="600"/>
              </a:spcBef>
            </a:pPr>
            <a:r>
              <a:rPr lang="en-US" sz="800" b="1" dirty="0">
                <a:effectLst/>
                <a:latin typeface="Arial" panose="020B0604020202020204" pitchFamily="34" charset="0"/>
              </a:rPr>
              <a:t>Whole Grain Cereals </a:t>
            </a:r>
          </a:p>
          <a:p>
            <a:pPr>
              <a:spcAft>
                <a:spcPts val="300"/>
              </a:spcAft>
            </a:pPr>
            <a:r>
              <a:rPr lang="en-US" sz="7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(served with graham crackers)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Cinnamon Toast Crunch, </a:t>
            </a:r>
            <a:r>
              <a:rPr lang="en-US" sz="700" dirty="0" err="1">
                <a:effectLst/>
                <a:latin typeface="Arial" panose="020B0604020202020204" pitchFamily="34" charset="0"/>
              </a:rPr>
              <a:t>Trix</a:t>
            </a:r>
            <a:r>
              <a:rPr lang="en-US" sz="700" dirty="0">
                <a:effectLst/>
                <a:latin typeface="Arial" panose="020B0604020202020204" pitchFamily="34" charset="0"/>
              </a:rPr>
              <a:t>, Cocoa Puffs, Lucky Charms,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Froot Loops, Cheerios</a:t>
            </a:r>
            <a:endParaRPr lang="en-US" sz="70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Fruit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Seasonal fresh fruits, canned fruit in light syrup, 100% fruit juice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Milk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1% white, fat-free white, fat-free chocolate, fat-free vanilla, fat-free strawberry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13AA4-97CC-B563-E038-DA31B870CDDB}"/>
              </a:ext>
            </a:extLst>
          </p:cNvPr>
          <p:cNvSpPr txBox="1"/>
          <p:nvPr/>
        </p:nvSpPr>
        <p:spPr>
          <a:xfrm>
            <a:off x="230330" y="347446"/>
            <a:ext cx="36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Pine Grove Area School District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Middle School Breakfast Menu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02AB3-B02E-679E-967D-85A2BB854FAB}"/>
              </a:ext>
            </a:extLst>
          </p:cNvPr>
          <p:cNvSpPr txBox="1"/>
          <p:nvPr/>
        </p:nvSpPr>
        <p:spPr>
          <a:xfrm>
            <a:off x="5943600" y="5942365"/>
            <a:ext cx="1598470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(V) Vegetarian</a:t>
            </a:r>
          </a:p>
          <a:p>
            <a:pPr algn="l">
              <a:spcAft>
                <a:spcPts val="300"/>
              </a:spcAft>
            </a:pP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meat, poultry, or seafood, but may contain dairy and/or egg</a:t>
            </a:r>
          </a:p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(VG) Vegan </a:t>
            </a:r>
          </a:p>
          <a:p>
            <a:pPr algn="l"/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any animal products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8D75083-DEEE-624E-0DE9-27BF90D87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95537"/>
              </p:ext>
            </p:extLst>
          </p:nvPr>
        </p:nvGraphicFramePr>
        <p:xfrm>
          <a:off x="228600" y="1188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5395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675E31-5209-14F8-9B36-5C2016ABA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7494"/>
              </p:ext>
            </p:extLst>
          </p:nvPr>
        </p:nvGraphicFramePr>
        <p:xfrm>
          <a:off x="228600" y="2331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09191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CA7B0A-8878-FDC0-1FAB-658CF111F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606204"/>
              </p:ext>
            </p:extLst>
          </p:nvPr>
        </p:nvGraphicFramePr>
        <p:xfrm>
          <a:off x="228600" y="3474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42987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8D233E3-F513-FB05-4867-52193226C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104437"/>
              </p:ext>
            </p:extLst>
          </p:nvPr>
        </p:nvGraphicFramePr>
        <p:xfrm>
          <a:off x="228600" y="4617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50203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AB3A296-8314-0CD1-774D-D8A345902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319393"/>
              </p:ext>
            </p:extLst>
          </p:nvPr>
        </p:nvGraphicFramePr>
        <p:xfrm>
          <a:off x="228600" y="5760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32194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Croissant Sandwich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Sausage and Egg Wrap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SCHOOL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Toast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43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EBE8AF-F506-E070-E7E1-7E29FDEC1FB5}"/>
              </a:ext>
            </a:extLst>
          </p:cNvPr>
          <p:cNvSpPr txBox="1"/>
          <p:nvPr/>
        </p:nvSpPr>
        <p:spPr>
          <a:xfrm>
            <a:off x="230330" y="347446"/>
            <a:ext cx="36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Pine Grove Area School District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Middle School Lunch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3B033-1A7F-5FCA-336F-9C53E68F0C68}"/>
              </a:ext>
            </a:extLst>
          </p:cNvPr>
          <p:cNvSpPr txBox="1"/>
          <p:nvPr/>
        </p:nvSpPr>
        <p:spPr>
          <a:xfrm>
            <a:off x="746975" y="5421572"/>
            <a:ext cx="5196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Pasta!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Choice of two daily pastas, alternating daily sauces, fresh baked breads, 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fresh bruschetta, and herbed parmesan cheese. Customizable for (V)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796EF-FB23-777B-5FD0-D42C3953583D}"/>
              </a:ext>
            </a:extLst>
          </p:cNvPr>
          <p:cNvSpPr txBox="1"/>
          <p:nvPr/>
        </p:nvSpPr>
        <p:spPr>
          <a:xfrm>
            <a:off x="746975" y="6853362"/>
            <a:ext cx="5196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Poblano’s Mex-American!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Choice of soft- or hard-shell tortillas, tortilla chips, seasoned beef, chicken, pork, and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nacho cheese, topped with ranch refried beans, rice, Mexicali corn, and a variety of salsas. Customizable for (V)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D1D13F-7228-30A5-821E-B2F189D7280B}"/>
              </a:ext>
            </a:extLst>
          </p:cNvPr>
          <p:cNvSpPr txBox="1"/>
          <p:nvPr/>
        </p:nvSpPr>
        <p:spPr>
          <a:xfrm>
            <a:off x="321956" y="8340620"/>
            <a:ext cx="3286217" cy="6078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Your Team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Bernie Kelly, General Manager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570.345.2731, ext. 357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bkelly@pgasd.com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251A23-A0AD-F293-E0F2-2B5B02F0B517}"/>
              </a:ext>
            </a:extLst>
          </p:cNvPr>
          <p:cNvSpPr txBox="1"/>
          <p:nvPr/>
        </p:nvSpPr>
        <p:spPr>
          <a:xfrm>
            <a:off x="3760100" y="8340619"/>
            <a:ext cx="2672499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Meal Prices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Student Lunch		$2.55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Reduced Lunch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Faculty Lunch		$4.00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1515B-D12A-A17F-C029-4C39ADFB814F}"/>
              </a:ext>
            </a:extLst>
          </p:cNvPr>
          <p:cNvSpPr txBox="1"/>
          <p:nvPr/>
        </p:nvSpPr>
        <p:spPr>
          <a:xfrm>
            <a:off x="5943600" y="914400"/>
            <a:ext cx="1588076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What is a Meal?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Students must choose at least 3 of the 5 components available for the school lunch price.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Whole Grain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Protein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Vegetable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Fruit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- Choice of Milk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A minimum ½ cup serving of fruit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effectLst/>
                <a:latin typeface="Arial" panose="020B0604020202020204" pitchFamily="34" charset="0"/>
              </a:rPr>
              <a:t>or vegetable must accompany a reimbursable lunch.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Vegetable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Hot vegetable, leafy salad, composed bean salad, seasonal fresh vegetables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Fruit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Seasonal fresh fruits, canned fruit in light syrup, 100% fruit juice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Milk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1% white, fat-free white, fat-free chocolate, fat-free vanilla, fat-free strawberry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Daily Alternates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Fresh Entree Salad of the Week 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Craveables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Weekly Cold Cut Sandwiches &amp; Wraps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2C3C4A-8FD8-1A27-9B57-2EF61A4D19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449" y="5452230"/>
            <a:ext cx="575417" cy="246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1C73A8-4FE6-BAF6-CB69-D609C38C3F15}"/>
              </a:ext>
            </a:extLst>
          </p:cNvPr>
          <p:cNvSpPr txBox="1"/>
          <p:nvPr/>
        </p:nvSpPr>
        <p:spPr>
          <a:xfrm>
            <a:off x="5943600" y="7406640"/>
            <a:ext cx="1598470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(V) Vegetarian</a:t>
            </a:r>
          </a:p>
          <a:p>
            <a:pPr algn="l">
              <a:spcAft>
                <a:spcPts val="300"/>
              </a:spcAft>
            </a:pP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meat, poultry, or seafood, but may contain dairy and/or egg</a:t>
            </a:r>
          </a:p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(VG) Vegan </a:t>
            </a:r>
          </a:p>
          <a:p>
            <a:pPr algn="l"/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any animal products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D600BF-4DD8-F17F-575F-F5FDC2AAD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553444"/>
              </p:ext>
            </p:extLst>
          </p:nvPr>
        </p:nvGraphicFramePr>
        <p:xfrm>
          <a:off x="230330" y="146304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DC8E24-33F8-886D-50B8-F056969F7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989946"/>
              </p:ext>
            </p:extLst>
          </p:nvPr>
        </p:nvGraphicFramePr>
        <p:xfrm>
          <a:off x="230330" y="288036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5D0CA3-4D31-42EA-2566-7FE1D4463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143260"/>
              </p:ext>
            </p:extLst>
          </p:nvPr>
        </p:nvGraphicFramePr>
        <p:xfrm>
          <a:off x="230330" y="4325112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1B2229-C27A-81C1-2733-2829893E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114917"/>
              </p:ext>
            </p:extLst>
          </p:nvPr>
        </p:nvGraphicFramePr>
        <p:xfrm>
          <a:off x="230330" y="5760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B28882-278A-369A-320F-1F48F4127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752090"/>
              </p:ext>
            </p:extLst>
          </p:nvPr>
        </p:nvGraphicFramePr>
        <p:xfrm>
          <a:off x="230330" y="717804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Deli Sandwich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Nuggets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Italian Sausage Sandwich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Corn Dog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Corn Dog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Taco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Rib A Que on </a:t>
                      </a: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Roll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Veggies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Parsley Potatoes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Green Beans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Salad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Corn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Hash Brown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Celery Sticks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5DBD01-D111-0902-6170-A86EC723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449" y="6883610"/>
            <a:ext cx="575417" cy="2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1401</TotalTime>
  <Words>686</Words>
  <Application>Microsoft Office PowerPoint</Application>
  <PresentationFormat>Custom</PresentationFormat>
  <Paragraphs>146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Katrina Joyce</dc:creator>
  <cp:keywords/>
  <dc:description/>
  <cp:lastModifiedBy>Bernie Kelly</cp:lastModifiedBy>
  <cp:revision>154</cp:revision>
  <cp:lastPrinted>2024-06-12T14:09:15Z</cp:lastPrinted>
  <dcterms:created xsi:type="dcterms:W3CDTF">2024-05-02T17:25:29Z</dcterms:created>
  <dcterms:modified xsi:type="dcterms:W3CDTF">2025-07-07T17:38:31Z</dcterms:modified>
  <cp:category/>
</cp:coreProperties>
</file>